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24350-FA90-40E4-A9FD-4A9B12C056F9}" v="11" dt="2023-10-02T07:36:44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, Arka K SBOBNG-PTIY/FHF" userId="4da09485-026b-4e4a-9ade-dfeb8e3c2104" providerId="ADAL" clId="{C1024350-FA90-40E4-A9FD-4A9B12C056F9}"/>
    <pc:docChg chg="custSel addSld modSld">
      <pc:chgData name="Saha, Arka K SBOBNG-PTIY/FHF" userId="4da09485-026b-4e4a-9ade-dfeb8e3c2104" providerId="ADAL" clId="{C1024350-FA90-40E4-A9FD-4A9B12C056F9}" dt="2023-10-02T07:37:34.868" v="485" actId="1076"/>
      <pc:docMkLst>
        <pc:docMk/>
      </pc:docMkLst>
      <pc:sldChg chg="addSp delSp modSp new mod">
        <pc:chgData name="Saha, Arka K SBOBNG-PTIY/FHF" userId="4da09485-026b-4e4a-9ade-dfeb8e3c2104" providerId="ADAL" clId="{C1024350-FA90-40E4-A9FD-4A9B12C056F9}" dt="2023-10-02T07:26:40.035" v="198" actId="1076"/>
        <pc:sldMkLst>
          <pc:docMk/>
          <pc:sldMk cId="836501518" sldId="264"/>
        </pc:sldMkLst>
        <pc:spChg chg="mod">
          <ac:chgData name="Saha, Arka K SBOBNG-PTIY/FHF" userId="4da09485-026b-4e4a-9ade-dfeb8e3c2104" providerId="ADAL" clId="{C1024350-FA90-40E4-A9FD-4A9B12C056F9}" dt="2023-10-02T07:26:20.960" v="192" actId="1076"/>
          <ac:spMkLst>
            <pc:docMk/>
            <pc:sldMk cId="836501518" sldId="264"/>
            <ac:spMk id="2" creationId="{6D5FB435-B6F0-4A6A-42CE-0D82C1E4B8D6}"/>
          </ac:spMkLst>
        </pc:spChg>
        <pc:spChg chg="mod">
          <ac:chgData name="Saha, Arka K SBOBNG-PTIY/FHF" userId="4da09485-026b-4e4a-9ade-dfeb8e3c2104" providerId="ADAL" clId="{C1024350-FA90-40E4-A9FD-4A9B12C056F9}" dt="2023-10-02T07:26:24.079" v="193" actId="1076"/>
          <ac:spMkLst>
            <pc:docMk/>
            <pc:sldMk cId="836501518" sldId="264"/>
            <ac:spMk id="3" creationId="{B1A2C896-703E-E2DE-88F1-A9710B2CA8B3}"/>
          </ac:spMkLst>
        </pc:spChg>
        <pc:picChg chg="add del mod">
          <ac:chgData name="Saha, Arka K SBOBNG-PTIY/FHF" userId="4da09485-026b-4e4a-9ade-dfeb8e3c2104" providerId="ADAL" clId="{C1024350-FA90-40E4-A9FD-4A9B12C056F9}" dt="2023-10-02T07:16:54.986" v="75" actId="21"/>
          <ac:picMkLst>
            <pc:docMk/>
            <pc:sldMk cId="836501518" sldId="264"/>
            <ac:picMk id="5" creationId="{0A759DFD-5FC6-65B6-AAB5-4E215A4180A6}"/>
          </ac:picMkLst>
        </pc:picChg>
        <pc:picChg chg="add del mod">
          <ac:chgData name="Saha, Arka K SBOBNG-PTIY/FHF" userId="4da09485-026b-4e4a-9ade-dfeb8e3c2104" providerId="ADAL" clId="{C1024350-FA90-40E4-A9FD-4A9B12C056F9}" dt="2023-10-02T07:16:59.855" v="77" actId="478"/>
          <ac:picMkLst>
            <pc:docMk/>
            <pc:sldMk cId="836501518" sldId="264"/>
            <ac:picMk id="6" creationId="{9B27EEAF-D1E6-64DC-69B0-435A8AD50B53}"/>
          </ac:picMkLst>
        </pc:picChg>
        <pc:picChg chg="add mod">
          <ac:chgData name="Saha, Arka K SBOBNG-PTIY/FHF" userId="4da09485-026b-4e4a-9ade-dfeb8e3c2104" providerId="ADAL" clId="{C1024350-FA90-40E4-A9FD-4A9B12C056F9}" dt="2023-10-02T07:26:40.035" v="198" actId="1076"/>
          <ac:picMkLst>
            <pc:docMk/>
            <pc:sldMk cId="836501518" sldId="264"/>
            <ac:picMk id="8" creationId="{444F264C-60E6-A6AC-28DE-71B09FE6F5D4}"/>
          </ac:picMkLst>
        </pc:picChg>
        <pc:picChg chg="add mod">
          <ac:chgData name="Saha, Arka K SBOBNG-PTIY/FHF" userId="4da09485-026b-4e4a-9ade-dfeb8e3c2104" providerId="ADAL" clId="{C1024350-FA90-40E4-A9FD-4A9B12C056F9}" dt="2023-10-02T07:26:36.185" v="197" actId="1076"/>
          <ac:picMkLst>
            <pc:docMk/>
            <pc:sldMk cId="836501518" sldId="264"/>
            <ac:picMk id="9" creationId="{19895537-10F2-77A2-6F7A-BBE846F6264D}"/>
          </ac:picMkLst>
        </pc:picChg>
      </pc:sldChg>
      <pc:sldChg chg="addSp delSp modSp new mod">
        <pc:chgData name="Saha, Arka K SBOBNG-PTIY/FHF" userId="4da09485-026b-4e4a-9ade-dfeb8e3c2104" providerId="ADAL" clId="{C1024350-FA90-40E4-A9FD-4A9B12C056F9}" dt="2023-10-02T07:28:54.772" v="199" actId="1076"/>
        <pc:sldMkLst>
          <pc:docMk/>
          <pc:sldMk cId="3310484602" sldId="265"/>
        </pc:sldMkLst>
        <pc:spChg chg="mod">
          <ac:chgData name="Saha, Arka K SBOBNG-PTIY/FHF" userId="4da09485-026b-4e4a-9ade-dfeb8e3c2104" providerId="ADAL" clId="{C1024350-FA90-40E4-A9FD-4A9B12C056F9}" dt="2023-10-02T07:25:57.940" v="184" actId="255"/>
          <ac:spMkLst>
            <pc:docMk/>
            <pc:sldMk cId="3310484602" sldId="265"/>
            <ac:spMk id="2" creationId="{38899BEC-A48D-EC16-EAD1-727EB13A86BE}"/>
          </ac:spMkLst>
        </pc:spChg>
        <pc:spChg chg="del">
          <ac:chgData name="Saha, Arka K SBOBNG-PTIY/FHF" userId="4da09485-026b-4e4a-9ade-dfeb8e3c2104" providerId="ADAL" clId="{C1024350-FA90-40E4-A9FD-4A9B12C056F9}" dt="2023-10-02T07:18:25.084" v="133"/>
          <ac:spMkLst>
            <pc:docMk/>
            <pc:sldMk cId="3310484602" sldId="265"/>
            <ac:spMk id="3" creationId="{BA3A26CC-7C4D-4FB7-D402-58BD3BE083B5}"/>
          </ac:spMkLst>
        </pc:spChg>
        <pc:picChg chg="add mod">
          <ac:chgData name="Saha, Arka K SBOBNG-PTIY/FHF" userId="4da09485-026b-4e4a-9ade-dfeb8e3c2104" providerId="ADAL" clId="{C1024350-FA90-40E4-A9FD-4A9B12C056F9}" dt="2023-10-02T07:28:54.772" v="199" actId="1076"/>
          <ac:picMkLst>
            <pc:docMk/>
            <pc:sldMk cId="3310484602" sldId="265"/>
            <ac:picMk id="5" creationId="{68C949D0-E757-67CD-78FF-74D600AE7C6D}"/>
          </ac:picMkLst>
        </pc:picChg>
        <pc:picChg chg="add del mod">
          <ac:chgData name="Saha, Arka K SBOBNG-PTIY/FHF" userId="4da09485-026b-4e4a-9ade-dfeb8e3c2104" providerId="ADAL" clId="{C1024350-FA90-40E4-A9FD-4A9B12C056F9}" dt="2023-10-02T07:26:02.531" v="186" actId="21"/>
          <ac:picMkLst>
            <pc:docMk/>
            <pc:sldMk cId="3310484602" sldId="265"/>
            <ac:picMk id="7" creationId="{3FBBF7FD-3DC6-2873-2B2F-A64A42175B49}"/>
          </ac:picMkLst>
        </pc:picChg>
      </pc:sldChg>
      <pc:sldChg chg="addSp delSp modSp new mod">
        <pc:chgData name="Saha, Arka K SBOBNG-PTIY/FHF" userId="4da09485-026b-4e4a-9ade-dfeb8e3c2104" providerId="ADAL" clId="{C1024350-FA90-40E4-A9FD-4A9B12C056F9}" dt="2023-10-02T07:31:44.118" v="340" actId="1076"/>
        <pc:sldMkLst>
          <pc:docMk/>
          <pc:sldMk cId="2382632036" sldId="266"/>
        </pc:sldMkLst>
        <pc:spChg chg="mod">
          <ac:chgData name="Saha, Arka K SBOBNG-PTIY/FHF" userId="4da09485-026b-4e4a-9ade-dfeb8e3c2104" providerId="ADAL" clId="{C1024350-FA90-40E4-A9FD-4A9B12C056F9}" dt="2023-10-02T07:31:03.737" v="301" actId="1076"/>
          <ac:spMkLst>
            <pc:docMk/>
            <pc:sldMk cId="2382632036" sldId="266"/>
            <ac:spMk id="2" creationId="{25424A48-5AEF-D138-C248-995F278ADA1F}"/>
          </ac:spMkLst>
        </pc:spChg>
        <pc:spChg chg="mod">
          <ac:chgData name="Saha, Arka K SBOBNG-PTIY/FHF" userId="4da09485-026b-4e4a-9ade-dfeb8e3c2104" providerId="ADAL" clId="{C1024350-FA90-40E4-A9FD-4A9B12C056F9}" dt="2023-10-02T07:31:29.151" v="335" actId="20577"/>
          <ac:spMkLst>
            <pc:docMk/>
            <pc:sldMk cId="2382632036" sldId="266"/>
            <ac:spMk id="3" creationId="{68FBAED6-4C5E-26D3-F9D9-643D17A3FD6E}"/>
          </ac:spMkLst>
        </pc:spChg>
        <pc:picChg chg="add del mod">
          <ac:chgData name="Saha, Arka K SBOBNG-PTIY/FHF" userId="4da09485-026b-4e4a-9ade-dfeb8e3c2104" providerId="ADAL" clId="{C1024350-FA90-40E4-A9FD-4A9B12C056F9}" dt="2023-10-02T07:31:31.664" v="337" actId="478"/>
          <ac:picMkLst>
            <pc:docMk/>
            <pc:sldMk cId="2382632036" sldId="266"/>
            <ac:picMk id="5" creationId="{A7356C0F-AF3C-48DD-087E-B047956164D5}"/>
          </ac:picMkLst>
        </pc:picChg>
        <pc:picChg chg="add mod">
          <ac:chgData name="Saha, Arka K SBOBNG-PTIY/FHF" userId="4da09485-026b-4e4a-9ade-dfeb8e3c2104" providerId="ADAL" clId="{C1024350-FA90-40E4-A9FD-4A9B12C056F9}" dt="2023-10-02T07:31:44.118" v="340" actId="1076"/>
          <ac:picMkLst>
            <pc:docMk/>
            <pc:sldMk cId="2382632036" sldId="266"/>
            <ac:picMk id="7" creationId="{DC9ACF55-E81B-9942-9227-5349A9BC3885}"/>
          </ac:picMkLst>
        </pc:picChg>
      </pc:sldChg>
      <pc:sldChg chg="addSp delSp modSp new mod">
        <pc:chgData name="Saha, Arka K SBOBNG-PTIY/FHF" userId="4da09485-026b-4e4a-9ade-dfeb8e3c2104" providerId="ADAL" clId="{C1024350-FA90-40E4-A9FD-4A9B12C056F9}" dt="2023-10-02T07:30:01.284" v="269" actId="14100"/>
        <pc:sldMkLst>
          <pc:docMk/>
          <pc:sldMk cId="3977445381" sldId="267"/>
        </pc:sldMkLst>
        <pc:spChg chg="mod">
          <ac:chgData name="Saha, Arka K SBOBNG-PTIY/FHF" userId="4da09485-026b-4e4a-9ade-dfeb8e3c2104" providerId="ADAL" clId="{C1024350-FA90-40E4-A9FD-4A9B12C056F9}" dt="2023-10-02T07:29:24.390" v="257" actId="27636"/>
          <ac:spMkLst>
            <pc:docMk/>
            <pc:sldMk cId="3977445381" sldId="267"/>
            <ac:spMk id="2" creationId="{EDD79C1E-D58F-8047-D0D8-3C45C9AEF3F4}"/>
          </ac:spMkLst>
        </pc:spChg>
        <pc:spChg chg="del">
          <ac:chgData name="Saha, Arka K SBOBNG-PTIY/FHF" userId="4da09485-026b-4e4a-9ade-dfeb8e3c2104" providerId="ADAL" clId="{C1024350-FA90-40E4-A9FD-4A9B12C056F9}" dt="2023-10-02T07:29:25.759" v="258"/>
          <ac:spMkLst>
            <pc:docMk/>
            <pc:sldMk cId="3977445381" sldId="267"/>
            <ac:spMk id="3" creationId="{D6C20287-C41F-2F37-FF67-D7C4CC011285}"/>
          </ac:spMkLst>
        </pc:spChg>
        <pc:picChg chg="add mod">
          <ac:chgData name="Saha, Arka K SBOBNG-PTIY/FHF" userId="4da09485-026b-4e4a-9ade-dfeb8e3c2104" providerId="ADAL" clId="{C1024350-FA90-40E4-A9FD-4A9B12C056F9}" dt="2023-10-02T07:29:54.071" v="266" actId="14100"/>
          <ac:picMkLst>
            <pc:docMk/>
            <pc:sldMk cId="3977445381" sldId="267"/>
            <ac:picMk id="5" creationId="{D59B27B6-910B-8BE4-7087-55E98185BD56}"/>
          </ac:picMkLst>
        </pc:picChg>
        <pc:picChg chg="add mod">
          <ac:chgData name="Saha, Arka K SBOBNG-PTIY/FHF" userId="4da09485-026b-4e4a-9ade-dfeb8e3c2104" providerId="ADAL" clId="{C1024350-FA90-40E4-A9FD-4A9B12C056F9}" dt="2023-10-02T07:30:01.284" v="269" actId="14100"/>
          <ac:picMkLst>
            <pc:docMk/>
            <pc:sldMk cId="3977445381" sldId="267"/>
            <ac:picMk id="7" creationId="{593BE156-070D-300A-5C62-84A2D8844650}"/>
          </ac:picMkLst>
        </pc:picChg>
      </pc:sldChg>
      <pc:sldChg chg="addSp delSp modSp new mod">
        <pc:chgData name="Saha, Arka K SBOBNG-PTIY/FHF" userId="4da09485-026b-4e4a-9ade-dfeb8e3c2104" providerId="ADAL" clId="{C1024350-FA90-40E4-A9FD-4A9B12C056F9}" dt="2023-10-02T07:32:37.940" v="377" actId="1076"/>
        <pc:sldMkLst>
          <pc:docMk/>
          <pc:sldMk cId="2123620973" sldId="268"/>
        </pc:sldMkLst>
        <pc:spChg chg="mod">
          <ac:chgData name="Saha, Arka K SBOBNG-PTIY/FHF" userId="4da09485-026b-4e4a-9ade-dfeb8e3c2104" providerId="ADAL" clId="{C1024350-FA90-40E4-A9FD-4A9B12C056F9}" dt="2023-10-02T07:32:30.295" v="373" actId="27636"/>
          <ac:spMkLst>
            <pc:docMk/>
            <pc:sldMk cId="2123620973" sldId="268"/>
            <ac:spMk id="2" creationId="{B8204A4C-D05B-5C3E-961A-632E91E48EFD}"/>
          </ac:spMkLst>
        </pc:spChg>
        <pc:spChg chg="del">
          <ac:chgData name="Saha, Arka K SBOBNG-PTIY/FHF" userId="4da09485-026b-4e4a-9ade-dfeb8e3c2104" providerId="ADAL" clId="{C1024350-FA90-40E4-A9FD-4A9B12C056F9}" dt="2023-10-02T07:32:31.986" v="374"/>
          <ac:spMkLst>
            <pc:docMk/>
            <pc:sldMk cId="2123620973" sldId="268"/>
            <ac:spMk id="3" creationId="{F8CBE73A-B2A5-5E85-379E-C10F4D203A70}"/>
          </ac:spMkLst>
        </pc:spChg>
        <pc:picChg chg="add mod">
          <ac:chgData name="Saha, Arka K SBOBNG-PTIY/FHF" userId="4da09485-026b-4e4a-9ade-dfeb8e3c2104" providerId="ADAL" clId="{C1024350-FA90-40E4-A9FD-4A9B12C056F9}" dt="2023-10-02T07:32:37.940" v="377" actId="1076"/>
          <ac:picMkLst>
            <pc:docMk/>
            <pc:sldMk cId="2123620973" sldId="268"/>
            <ac:picMk id="5" creationId="{89EFB96D-4BE1-B074-B5FB-3443C4AB4935}"/>
          </ac:picMkLst>
        </pc:picChg>
      </pc:sldChg>
      <pc:sldChg chg="addSp delSp modSp new mod">
        <pc:chgData name="Saha, Arka K SBOBNG-PTIY/FHF" userId="4da09485-026b-4e4a-9ade-dfeb8e3c2104" providerId="ADAL" clId="{C1024350-FA90-40E4-A9FD-4A9B12C056F9}" dt="2023-10-02T07:36:57.675" v="466" actId="1076"/>
        <pc:sldMkLst>
          <pc:docMk/>
          <pc:sldMk cId="3799572387" sldId="269"/>
        </pc:sldMkLst>
        <pc:spChg chg="mod">
          <ac:chgData name="Saha, Arka K SBOBNG-PTIY/FHF" userId="4da09485-026b-4e4a-9ade-dfeb8e3c2104" providerId="ADAL" clId="{C1024350-FA90-40E4-A9FD-4A9B12C056F9}" dt="2023-10-02T07:36:38.876" v="458" actId="1076"/>
          <ac:spMkLst>
            <pc:docMk/>
            <pc:sldMk cId="3799572387" sldId="269"/>
            <ac:spMk id="2" creationId="{6F600BB6-94D8-4F5A-3F41-83279C5C6F99}"/>
          </ac:spMkLst>
        </pc:spChg>
        <pc:spChg chg="del">
          <ac:chgData name="Saha, Arka K SBOBNG-PTIY/FHF" userId="4da09485-026b-4e4a-9ade-dfeb8e3c2104" providerId="ADAL" clId="{C1024350-FA90-40E4-A9FD-4A9B12C056F9}" dt="2023-10-02T07:33:44.561" v="406"/>
          <ac:spMkLst>
            <pc:docMk/>
            <pc:sldMk cId="3799572387" sldId="269"/>
            <ac:spMk id="3" creationId="{1E40E5E0-9D12-6E5C-6FD0-A60D66D0DF64}"/>
          </ac:spMkLst>
        </pc:spChg>
        <pc:picChg chg="add mod">
          <ac:chgData name="Saha, Arka K SBOBNG-PTIY/FHF" userId="4da09485-026b-4e4a-9ade-dfeb8e3c2104" providerId="ADAL" clId="{C1024350-FA90-40E4-A9FD-4A9B12C056F9}" dt="2023-10-02T07:36:41.807" v="459" actId="1076"/>
          <ac:picMkLst>
            <pc:docMk/>
            <pc:sldMk cId="3799572387" sldId="269"/>
            <ac:picMk id="5" creationId="{FDE1AE3E-03DD-4CE8-4EFA-E566FC4D3C4F}"/>
          </ac:picMkLst>
        </pc:picChg>
        <pc:picChg chg="add del mod">
          <ac:chgData name="Saha, Arka K SBOBNG-PTIY/FHF" userId="4da09485-026b-4e4a-9ade-dfeb8e3c2104" providerId="ADAL" clId="{C1024350-FA90-40E4-A9FD-4A9B12C056F9}" dt="2023-10-02T07:34:35.224" v="416" actId="21"/>
          <ac:picMkLst>
            <pc:docMk/>
            <pc:sldMk cId="3799572387" sldId="269"/>
            <ac:picMk id="7" creationId="{EF712562-CBF2-E76A-1C2D-5FAF02D64EBA}"/>
          </ac:picMkLst>
        </pc:picChg>
        <pc:picChg chg="add mod">
          <ac:chgData name="Saha, Arka K SBOBNG-PTIY/FHF" userId="4da09485-026b-4e4a-9ade-dfeb8e3c2104" providerId="ADAL" clId="{C1024350-FA90-40E4-A9FD-4A9B12C056F9}" dt="2023-10-02T07:36:43.852" v="460" actId="1076"/>
          <ac:picMkLst>
            <pc:docMk/>
            <pc:sldMk cId="3799572387" sldId="269"/>
            <ac:picMk id="9" creationId="{BA3300BD-2FE3-63CD-B06C-CE11095CAB11}"/>
          </ac:picMkLst>
        </pc:picChg>
        <pc:picChg chg="add mod">
          <ac:chgData name="Saha, Arka K SBOBNG-PTIY/FHF" userId="4da09485-026b-4e4a-9ade-dfeb8e3c2104" providerId="ADAL" clId="{C1024350-FA90-40E4-A9FD-4A9B12C056F9}" dt="2023-10-02T07:36:57.675" v="466" actId="1076"/>
          <ac:picMkLst>
            <pc:docMk/>
            <pc:sldMk cId="3799572387" sldId="269"/>
            <ac:picMk id="11" creationId="{D93559D7-DC1A-8A9F-07CA-0130171365CA}"/>
          </ac:picMkLst>
        </pc:picChg>
      </pc:sldChg>
      <pc:sldChg chg="addSp delSp modSp new mod">
        <pc:chgData name="Saha, Arka K SBOBNG-PTIY/FHF" userId="4da09485-026b-4e4a-9ade-dfeb8e3c2104" providerId="ADAL" clId="{C1024350-FA90-40E4-A9FD-4A9B12C056F9}" dt="2023-10-02T07:35:01.112" v="442" actId="1076"/>
        <pc:sldMkLst>
          <pc:docMk/>
          <pc:sldMk cId="506767843" sldId="270"/>
        </pc:sldMkLst>
        <pc:spChg chg="mod">
          <ac:chgData name="Saha, Arka K SBOBNG-PTIY/FHF" userId="4da09485-026b-4e4a-9ade-dfeb8e3c2104" providerId="ADAL" clId="{C1024350-FA90-40E4-A9FD-4A9B12C056F9}" dt="2023-10-02T07:34:54.705" v="438" actId="14100"/>
          <ac:spMkLst>
            <pc:docMk/>
            <pc:sldMk cId="506767843" sldId="270"/>
            <ac:spMk id="2" creationId="{76B8A531-7274-1066-651F-3F0F5A8ACE75}"/>
          </ac:spMkLst>
        </pc:spChg>
        <pc:spChg chg="del">
          <ac:chgData name="Saha, Arka K SBOBNG-PTIY/FHF" userId="4da09485-026b-4e4a-9ade-dfeb8e3c2104" providerId="ADAL" clId="{C1024350-FA90-40E4-A9FD-4A9B12C056F9}" dt="2023-10-02T07:34:55.699" v="439"/>
          <ac:spMkLst>
            <pc:docMk/>
            <pc:sldMk cId="506767843" sldId="270"/>
            <ac:spMk id="3" creationId="{5EB4C417-D7AD-5B3B-4407-C8EE273B66F7}"/>
          </ac:spMkLst>
        </pc:spChg>
        <pc:picChg chg="add mod">
          <ac:chgData name="Saha, Arka K SBOBNG-PTIY/FHF" userId="4da09485-026b-4e4a-9ade-dfeb8e3c2104" providerId="ADAL" clId="{C1024350-FA90-40E4-A9FD-4A9B12C056F9}" dt="2023-10-02T07:35:01.112" v="442" actId="1076"/>
          <ac:picMkLst>
            <pc:docMk/>
            <pc:sldMk cId="506767843" sldId="270"/>
            <ac:picMk id="4" creationId="{9B2708D2-F8F3-833C-BCDC-42179760C2C4}"/>
          </ac:picMkLst>
        </pc:picChg>
      </pc:sldChg>
      <pc:sldChg chg="delSp modSp new mod">
        <pc:chgData name="Saha, Arka K SBOBNG-PTIY/FHF" userId="4da09485-026b-4e4a-9ade-dfeb8e3c2104" providerId="ADAL" clId="{C1024350-FA90-40E4-A9FD-4A9B12C056F9}" dt="2023-10-02T07:37:34.868" v="485" actId="1076"/>
        <pc:sldMkLst>
          <pc:docMk/>
          <pc:sldMk cId="281135021" sldId="271"/>
        </pc:sldMkLst>
        <pc:spChg chg="mod">
          <ac:chgData name="Saha, Arka K SBOBNG-PTIY/FHF" userId="4da09485-026b-4e4a-9ade-dfeb8e3c2104" providerId="ADAL" clId="{C1024350-FA90-40E4-A9FD-4A9B12C056F9}" dt="2023-10-02T07:37:34.868" v="485" actId="1076"/>
          <ac:spMkLst>
            <pc:docMk/>
            <pc:sldMk cId="281135021" sldId="271"/>
            <ac:spMk id="2" creationId="{220D452B-A155-12B8-0C56-8C4698C4DD96}"/>
          </ac:spMkLst>
        </pc:spChg>
        <pc:spChg chg="del mod">
          <ac:chgData name="Saha, Arka K SBOBNG-PTIY/FHF" userId="4da09485-026b-4e4a-9ade-dfeb8e3c2104" providerId="ADAL" clId="{C1024350-FA90-40E4-A9FD-4A9B12C056F9}" dt="2023-10-02T07:37:28.758" v="484" actId="478"/>
          <ac:spMkLst>
            <pc:docMk/>
            <pc:sldMk cId="281135021" sldId="271"/>
            <ac:spMk id="3" creationId="{7F7F270C-7CB7-99B9-2C23-50A118AE5B4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09CB-BFDF-314D-4AC1-DFB563E50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2BA01-39B4-E2A5-66AC-5E4D8BABB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4C2B1-E3EC-FC79-AE82-72460E072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9EB59-057D-53E2-D899-0B41657D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CF6F6-09DD-E7C8-69EC-06E3C824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22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374B-9195-C5C1-4B00-BB37B127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769AC-9566-56C6-4298-B3F508D8E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F53E7-4ABF-ECFD-8CDF-C737BF4D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C057-D63C-5ABE-F3D7-0ECFA7D0B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8BF16-EC4B-18E9-215D-9874A38A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733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2E9E30-01B4-DDFA-D6E1-799E75011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A1788C-3984-8D03-6750-C18528AA3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B6EB2-4BD6-C274-5195-36269809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83828-7DAD-CD36-9B7B-A0642857F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C442A-247C-2B61-AF16-9DF3ADBA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21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0026-897A-DAD6-8A47-B4DE1DDD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68B4-A27C-BF24-FA14-011F950CD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E9937-DC01-EDD3-1450-50317AD6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27D7D-8C0C-4559-7773-0A5B3476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AE80A-0D4D-818C-B9F5-5260A2B3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1A60-B90D-62E1-67DD-061529E2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AE2C3-F2DB-95BA-33F2-593D5C6AC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3B96B-F447-DBC4-7E78-670A72F4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A4310-C343-FF12-5E76-53C910F0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447B-56DF-C4FC-03A2-398E7FA1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19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8473-AC18-2DA3-885B-C9E4A9FC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E08B2-1A62-8DE2-9A97-5960DE04B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CE57A-A778-42E3-9065-A8A86D790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DD241-CFFA-F17E-98E8-F6B6E9054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99E72-99B8-9412-C7CB-315A1FA3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12797-E7F8-EE1E-3B8D-570F95B4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1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0AED-A8B4-18FD-E840-BB872FFD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91258-14F5-4EAE-3980-8688D1E6D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F98E0-16D1-7E4E-3B15-2F2DB6FB0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AFB16-0281-3F67-BD35-D3CBA268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02009-BB50-AD7B-C428-94F525D2E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BA993-4E42-0C5E-3178-647EFF95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0B786-5B6A-897A-1415-120FEB01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54598-2136-CC1F-7139-F24B25AE6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72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E65A-554C-0B4F-3C16-D2C58111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A29AF-DA41-764F-2CEE-026C94BB4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C2AD8-1836-994E-6F9B-3270A838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AF785-F65F-E0FB-AF72-5A0CB8FE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99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26733-BDB2-8009-19E7-7C9A1345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FEE25-7E12-D05F-FE08-66A06CAA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AA616-473F-45AE-4171-86888615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01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CE8-9227-F63B-53BD-509AAE85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926FE-CDEF-50C6-F65C-4BC61429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AECAC-C80A-13A7-FEE2-51385C2BC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AB1BD-2E31-3C66-C93A-AA51D162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A7E1D-E702-B038-D41C-62875497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3356F-3A02-BEBD-9F0D-E6AFDEDC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70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D817-2AEA-8733-3E4C-1D6F0A45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D78C9-6368-130A-1766-468BBF86C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C4EFC-235E-C7E7-1B99-86269C95A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58C6A-D5E2-4A79-1C9D-1C60207B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44553-A21E-5785-D86A-46C3830C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CA185-F6D6-EE13-4058-3D851C88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6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10B9E-1DD2-CEC3-78DA-B7D9E8CB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15E76-5721-09D0-27A0-E0E631744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3B0AA-8B8E-00BF-B458-B66F5AE14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4EDA-181E-4549-B00C-AC62DE2C4216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2288E-65BD-6590-0BDD-F38A87436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55CBD-514B-6485-ED2D-B0E0B1ED7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35BC6-CE35-4A65-B8FD-577B939E5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360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CDF7-BCC1-F797-3F12-BBBE11E18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Week-7</a:t>
            </a:r>
            <a:br>
              <a:rPr lang="en-IN" dirty="0"/>
            </a:br>
            <a:r>
              <a:rPr lang="en-IN" dirty="0"/>
              <a:t>Journey PPT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562FB-DB50-E45F-CB4D-3220B8CAD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Name-ARKA KUMAR SAHA</a:t>
            </a:r>
          </a:p>
          <a:p>
            <a:r>
              <a:rPr lang="en-IN" dirty="0"/>
              <a:t>Batch-1</a:t>
            </a:r>
          </a:p>
        </p:txBody>
      </p:sp>
    </p:spTree>
    <p:extLst>
      <p:ext uri="{BB962C8B-B14F-4D97-AF65-F5344CB8AC3E}">
        <p14:creationId xmlns:p14="http://schemas.microsoft.com/office/powerpoint/2010/main" val="428061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9BEC-A48D-EC16-EAD1-727EB13A8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211573" cy="1308399"/>
          </a:xfrm>
        </p:spPr>
        <p:txBody>
          <a:bodyPr>
            <a:noAutofit/>
          </a:bodyPr>
          <a:lstStyle/>
          <a:p>
            <a:r>
              <a:rPr lang="en-IN" sz="4000" dirty="0"/>
              <a:t>28</a:t>
            </a:r>
            <a:r>
              <a:rPr lang="en-IN" sz="4000" baseline="30000" dirty="0"/>
              <a:t>th</a:t>
            </a:r>
            <a:r>
              <a:rPr lang="en-IN" sz="4000" dirty="0"/>
              <a:t> September(Thursday)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Adding Docker, app.py and requirement.txt file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C949D0-E757-67CD-78FF-74D600AE7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63" y="1911888"/>
            <a:ext cx="6561158" cy="4100724"/>
          </a:xfrm>
        </p:spPr>
      </p:pic>
    </p:spTree>
    <p:extLst>
      <p:ext uri="{BB962C8B-B14F-4D97-AF65-F5344CB8AC3E}">
        <p14:creationId xmlns:p14="http://schemas.microsoft.com/office/powerpoint/2010/main" val="331048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9C1E-D58F-8047-D0D8-3C45C9AE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99362" cy="514769"/>
          </a:xfrm>
        </p:spPr>
        <p:txBody>
          <a:bodyPr>
            <a:normAutofit fontScale="90000"/>
          </a:bodyPr>
          <a:lstStyle/>
          <a:p>
            <a:r>
              <a:rPr lang="en-IN" sz="3200" dirty="0"/>
              <a:t>Deployment of </a:t>
            </a:r>
            <a:r>
              <a:rPr lang="en-IN" sz="3200" dirty="0" err="1"/>
              <a:t>Quickstart</a:t>
            </a:r>
            <a:r>
              <a:rPr lang="en-IN" sz="3200" dirty="0"/>
              <a:t> application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9B27B6-910B-8BE4-7087-55E98185B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7" y="879894"/>
            <a:ext cx="5921171" cy="4037163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BE156-070D-300A-5C62-84A2D8844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74" y="879894"/>
            <a:ext cx="5835840" cy="40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4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4A48-5AEF-D138-C248-995F278AD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064"/>
            <a:ext cx="4234132" cy="503688"/>
          </a:xfrm>
        </p:spPr>
        <p:txBody>
          <a:bodyPr>
            <a:normAutofit fontScale="90000"/>
          </a:bodyPr>
          <a:lstStyle/>
          <a:p>
            <a:r>
              <a:rPr lang="en-IN" sz="3200" dirty="0"/>
              <a:t>29</a:t>
            </a:r>
            <a:r>
              <a:rPr lang="en-IN" sz="3200" baseline="30000" dirty="0"/>
              <a:t>th</a:t>
            </a:r>
            <a:r>
              <a:rPr lang="en-IN" sz="3200" dirty="0"/>
              <a:t> September(Friday)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AED6-4C5E-26D3-F9D9-643D17A3F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10515600" cy="568271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Introduction to Azure </a:t>
            </a:r>
            <a:r>
              <a:rPr lang="en-IN" dirty="0" err="1"/>
              <a:t>Devops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9ACF55-E81B-9942-9227-5349A9BC3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62" y="1360576"/>
            <a:ext cx="8373374" cy="52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32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4A4C-D05B-5C3E-961A-632E91E4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009845" cy="394000"/>
          </a:xfrm>
        </p:spPr>
        <p:txBody>
          <a:bodyPr>
            <a:normAutofit fontScale="90000"/>
          </a:bodyPr>
          <a:lstStyle/>
          <a:p>
            <a:r>
              <a:rPr lang="en-IN" sz="3200" dirty="0"/>
              <a:t>Import a Git repository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EFB96D-4BE1-B074-B5FB-3443C4AB4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71" y="1023367"/>
            <a:ext cx="8383053" cy="5239409"/>
          </a:xfrm>
        </p:spPr>
      </p:pic>
    </p:spTree>
    <p:extLst>
      <p:ext uri="{BB962C8B-B14F-4D97-AF65-F5344CB8AC3E}">
        <p14:creationId xmlns:p14="http://schemas.microsoft.com/office/powerpoint/2010/main" val="2123620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0BB6-94D8-4F5A-3F41-83279C5C6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15" y="140838"/>
            <a:ext cx="4734464" cy="419879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Reviewing my pipeline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E1AE3E-03DD-4CE8-4EFA-E566FC4D3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0" y="560717"/>
            <a:ext cx="5955976" cy="3722486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A3300BD-2FE3-63CD-B06C-CE11095CA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04" y="560717"/>
            <a:ext cx="5955976" cy="3722486"/>
          </a:xfrm>
          <a:prstGeom prst="rect">
            <a:avLst/>
          </a:prstGeom>
        </p:spPr>
      </p:pic>
      <p:pic>
        <p:nvPicPr>
          <p:cNvPr id="11" name="Picture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93559D7-DC1A-8A9F-07CA-013017136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336" y="3656973"/>
            <a:ext cx="5314872" cy="33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72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A531-7274-1066-651F-3F0F5A8A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406660" cy="661418"/>
          </a:xfrm>
        </p:spPr>
        <p:txBody>
          <a:bodyPr>
            <a:normAutofit/>
          </a:bodyPr>
          <a:lstStyle/>
          <a:p>
            <a:r>
              <a:rPr lang="en-IN" sz="3600" dirty="0"/>
              <a:t>Reviewing my billing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2708D2-F8F3-833C-BCDC-42179760C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76" y="1170018"/>
            <a:ext cx="8341647" cy="52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7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452B-A155-12B8-0C56-8C4698C4D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7367"/>
            <a:ext cx="9144000" cy="238760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113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25E0-4800-C99C-A127-9B5D9D2F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25</a:t>
            </a:r>
            <a:r>
              <a:rPr lang="en-IN" baseline="30000" dirty="0"/>
              <a:t>th</a:t>
            </a:r>
            <a:r>
              <a:rPr lang="en-IN" dirty="0"/>
              <a:t> September(Monday)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89F314C-B108-A387-75AA-96D1F88BC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478210"/>
            <a:ext cx="5181600" cy="985493"/>
          </a:xfrm>
        </p:spPr>
        <p:txBody>
          <a:bodyPr/>
          <a:lstStyle/>
          <a:p>
            <a:pPr marL="0" indent="0">
              <a:buNone/>
            </a:pPr>
            <a:r>
              <a:rPr lang="en-IN" dirty="0" err="1"/>
              <a:t>Pyspark</a:t>
            </a:r>
            <a:r>
              <a:rPr lang="en-IN" dirty="0"/>
              <a:t> commands on aggregate, alias, filter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9406357-B21F-8F71-D822-086F7DB80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36" y="2064552"/>
            <a:ext cx="6182969" cy="302447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26183B1-F054-010C-D11D-947443721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6" y="2319891"/>
            <a:ext cx="5398427" cy="2567711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9CAF750-3B81-60D1-A84A-0B429D48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6" y="5089024"/>
            <a:ext cx="8325785" cy="15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C88303-0915-E55F-B486-1776E5BFC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4" y="236522"/>
            <a:ext cx="7715618" cy="3261433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7BB565-8194-C746-4B5F-F4B26CFBF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" y="4246794"/>
            <a:ext cx="5181600" cy="1817194"/>
          </a:xfrm>
          <a:prstGeom prst="rect">
            <a:avLst/>
          </a:prstGeom>
        </p:spPr>
      </p:pic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86BDAB66-ADAC-35B7-BB2B-BE3C83CF7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92" y="1783741"/>
            <a:ext cx="7343144" cy="16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41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E131-C581-8E29-6E6C-B061F315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78988" cy="575908"/>
          </a:xfrm>
        </p:spPr>
        <p:txBody>
          <a:bodyPr>
            <a:normAutofit fontScale="90000"/>
          </a:bodyPr>
          <a:lstStyle/>
          <a:p>
            <a:r>
              <a:rPr lang="en-IN" dirty="0"/>
              <a:t>26</a:t>
            </a:r>
            <a:r>
              <a:rPr lang="en-IN" baseline="30000" dirty="0"/>
              <a:t>th</a:t>
            </a:r>
            <a:r>
              <a:rPr lang="en-IN" dirty="0"/>
              <a:t> September(Tuesday)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04AEC-E445-9573-D292-76AA5724A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32" y="1091954"/>
            <a:ext cx="5495278" cy="558405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Starting with Azure Databricks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591215-DA61-C608-D69B-56A5869A1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94" y="1516787"/>
            <a:ext cx="5181600" cy="2939803"/>
          </a:xfrm>
        </p:spPr>
      </p:pic>
    </p:spTree>
    <p:extLst>
      <p:ext uri="{BB962C8B-B14F-4D97-AF65-F5344CB8AC3E}">
        <p14:creationId xmlns:p14="http://schemas.microsoft.com/office/powerpoint/2010/main" val="295290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A1AA-73D1-C089-BACC-8A54A6AA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78" y="365126"/>
            <a:ext cx="9552372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Creating a cluster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E13CDF-4067-CBA3-BA65-65709809E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40" y="941388"/>
            <a:ext cx="8376919" cy="5235575"/>
          </a:xfrm>
        </p:spPr>
      </p:pic>
    </p:spTree>
    <p:extLst>
      <p:ext uri="{BB962C8B-B14F-4D97-AF65-F5344CB8AC3E}">
        <p14:creationId xmlns:p14="http://schemas.microsoft.com/office/powerpoint/2010/main" val="435978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195B-6B9F-E58F-AF21-932BBE611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486955" cy="315912"/>
          </a:xfrm>
        </p:spPr>
        <p:txBody>
          <a:bodyPr>
            <a:noAutofit/>
          </a:bodyPr>
          <a:lstStyle/>
          <a:p>
            <a:r>
              <a:rPr lang="en-IN" sz="2400" dirty="0"/>
              <a:t>Enabled DBFS file preview and uploaded a  csv file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464B83-CF39-384F-284E-BD09CDAB0A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17" y="1009631"/>
            <a:ext cx="3932208" cy="241936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EC390-2305-A5AA-D127-2DDF3187D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1677" y="681038"/>
            <a:ext cx="6238336" cy="516733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Creating a </a:t>
            </a:r>
            <a:r>
              <a:rPr lang="en-IN" dirty="0" err="1"/>
              <a:t>dataframe</a:t>
            </a:r>
            <a:r>
              <a:rPr lang="en-IN" dirty="0"/>
              <a:t> and viewing it.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03CE848-A8EE-4624-4294-2E7B78753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" y="4386731"/>
            <a:ext cx="5084617" cy="222110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B100C96-4615-ABFC-3377-FA57281FE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28" y="1116941"/>
            <a:ext cx="6156385" cy="38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F14D-206B-0429-827A-9575B121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846608" cy="315912"/>
          </a:xfrm>
        </p:spPr>
        <p:txBody>
          <a:bodyPr>
            <a:noAutofit/>
          </a:bodyPr>
          <a:lstStyle/>
          <a:p>
            <a:r>
              <a:rPr lang="en-IN" sz="2400" dirty="0"/>
              <a:t>Creating a database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9EE43B-F318-2A78-8D67-69FFEFADE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5209"/>
            <a:ext cx="5581937" cy="172093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0B16318-0534-8EBA-E59A-583FA2AD5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0318"/>
            <a:ext cx="9506439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5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7F76-8C4C-5F86-8034-29057416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94520" cy="498475"/>
          </a:xfrm>
        </p:spPr>
        <p:txBody>
          <a:bodyPr>
            <a:noAutofit/>
          </a:bodyPr>
          <a:lstStyle/>
          <a:p>
            <a:r>
              <a:rPr lang="en-IN" sz="2400" dirty="0"/>
              <a:t>Updating Sales table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9DBB7C-6BC8-8497-6A97-C9F0BE83E7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" y="898105"/>
            <a:ext cx="5181600" cy="196809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181D4C-1530-B2C7-B7BE-C9C500ADA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3651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Creating Secret Scope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17E0AED-E851-1570-2D9F-0950F3BCC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20" y="793630"/>
            <a:ext cx="6114401" cy="3821501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B10EC37-ED48-C992-8598-CB3878AC4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" y="3547162"/>
            <a:ext cx="4939823" cy="30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9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B435-B6F0-4A6A-42CE-0D82C1E4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62" y="114960"/>
            <a:ext cx="6778925" cy="488890"/>
          </a:xfrm>
        </p:spPr>
        <p:txBody>
          <a:bodyPr>
            <a:normAutofit/>
          </a:bodyPr>
          <a:lstStyle/>
          <a:p>
            <a:r>
              <a:rPr lang="en-IN" sz="2800" dirty="0"/>
              <a:t>27</a:t>
            </a:r>
            <a:r>
              <a:rPr lang="en-IN" sz="2800" baseline="30000" dirty="0"/>
              <a:t>th</a:t>
            </a:r>
            <a:r>
              <a:rPr lang="en-IN" sz="2800" dirty="0"/>
              <a:t> September(Wednesday)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2C896-703E-E2DE-88F1-A9710B2CA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62" y="603850"/>
            <a:ext cx="10515600" cy="522805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Establishing JDBC connection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44F264C-60E6-A6AC-28DE-71B09FE6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44" y="1026093"/>
            <a:ext cx="7921099" cy="28679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9895537-10F2-77A2-6F7A-BBE846F62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55" y="3836485"/>
            <a:ext cx="3975678" cy="30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0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109</Words>
  <Application>Microsoft Office PowerPoint</Application>
  <PresentationFormat>Widescreen</PresentationFormat>
  <Paragraphs>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Week-7 Journey PPT</vt:lpstr>
      <vt:lpstr>25th September(Monday)</vt:lpstr>
      <vt:lpstr>PowerPoint Presentation</vt:lpstr>
      <vt:lpstr>26th September(Tuesday)</vt:lpstr>
      <vt:lpstr>Creating a cluster</vt:lpstr>
      <vt:lpstr>Enabled DBFS file preview and uploaded a  csv file</vt:lpstr>
      <vt:lpstr>Creating a database </vt:lpstr>
      <vt:lpstr>Updating Sales table</vt:lpstr>
      <vt:lpstr>27th September(Wednesday)</vt:lpstr>
      <vt:lpstr>28th September(Thursday)  Adding Docker, app.py and requirement.txt file</vt:lpstr>
      <vt:lpstr>Deployment of Quickstart application</vt:lpstr>
      <vt:lpstr>29th September(Friday)</vt:lpstr>
      <vt:lpstr>Import a Git repository</vt:lpstr>
      <vt:lpstr>Reviewing my pipeline</vt:lpstr>
      <vt:lpstr>Reviewing my billing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Week-7 Journey PPT</dc:title>
  <dc:creator>Saha, Arka K SBOBNG-PTIY/FHF</dc:creator>
  <cp:lastModifiedBy>Saha, Arka K SBOBNG-PTIY/FHF</cp:lastModifiedBy>
  <cp:revision>1</cp:revision>
  <dcterms:created xsi:type="dcterms:W3CDTF">2023-10-02T06:51:37Z</dcterms:created>
  <dcterms:modified xsi:type="dcterms:W3CDTF">2023-10-02T07:37:43Z</dcterms:modified>
</cp:coreProperties>
</file>